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126F9-DD99-45E1-AA0E-58B7F54F6F4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9CC1D-3D72-4B3D-8001-F8FED4631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2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E86B-516C-449E-B593-D6BE35FED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0006A-E455-4142-B8F1-2443E3F95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FB045-58FC-4FF0-AADD-49A9B707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42229-DDB5-4F07-AD96-9513EA0C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AE974-76F3-42F2-A4DB-576FDCA8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290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CADAC-95E9-4553-B00E-FC6D8094C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85D6B-5800-425B-AA67-59378CC42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746A4-5461-4ACF-A31B-A4D724B6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6C364-8702-4FD7-9322-45F26E23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90346-22C2-4CA1-9A2A-14F1316CC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313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47134F-F429-42C1-AE62-4C0CBD719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65D9D-FCF2-4A04-BFFE-9F48649D7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32402-9C96-4938-A6EE-7B777F87E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EC100-1BBF-4FCC-8F00-21E4E9DF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CA335-2C82-42E0-BA0A-C39BF7CB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084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59C57-1A35-4ED1-8757-D1CD318D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2FA6-F3EE-444B-81AA-C15E64CC1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80772-AA29-450A-8210-F04648827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4C339-DA45-45EA-9FE1-FCAD4F9E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A699B-7296-458A-8B7D-F4533F207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468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3DDEF-D9FE-433F-8A9C-D4F03E4A4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FE736-09D1-479C-8013-A9A83272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0E03-7F03-4042-BACF-3B345F6C3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ABC2C-4103-408A-9B31-F4367C4A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B150A-3824-4456-80AD-1E2C7158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599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AC0E-D1D7-472C-9EDE-A7E3F7C98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6934F-045E-46A6-B073-10D1A8036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E9FE75-CECB-4906-BD40-F699BE8F9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B7385-E48A-452A-BD72-CA83E4013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23DA3-1306-4471-A2E5-B3B9065E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5AFE9-F572-44EE-8D18-7809FDF1D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540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2DC4-FE6D-4BC8-8B9F-4DDE541FB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43D97-5058-4D96-A528-E56A7DD0E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FF125-549C-47D5-BC26-24E0B4446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56195-5047-4C8B-A169-42458D744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D8E721-DF21-4BF6-860C-7ABCF344E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A82-B8B7-4C42-B18F-127750BA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A692C9-57DB-46BF-B4C7-2B837B83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29AB47-EE70-46CF-B1F3-6103BD52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683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31813-FBA8-40E6-B618-9BE3DEC4C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A70214-52F5-482E-8722-7D4CCC14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2540E2-39CF-4FB2-B58F-1120F81D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DEC8E-2B6C-4B49-915A-072515E00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54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9A5001-A087-43AC-A620-E5B1BD93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DD760-F56E-403C-BA50-B0F173F8F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6E63D-EC24-46DC-957A-CFB327C4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044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9968-13F0-4167-BDA8-3038C20F2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7835D-5745-470C-9908-F869B6B5E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F0F1F-E10C-4298-8D2F-2A132999A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3D2B0-9BDC-473D-BAE7-8320F4BFC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1982D-4260-4F32-82EF-751AF2B11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D9503-EE63-4860-9136-88678DBD5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634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B358-2217-43F0-B6B3-936A8E0E6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CBED22-27B2-4A71-B590-A7A7B1926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300F8-38C3-4752-B2CB-BA550BEE9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C07BF-4B19-476F-9389-F0456924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17B8C-8BEC-4488-8E99-49987F578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9120F-2E01-4ADD-BDA1-8F235935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295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4BBC0-BDDF-4B42-8370-2503FD19C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CD353-A83E-4574-938C-A4CFB916E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D39A6-A449-43CC-A712-4A4C3C213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B7084-886E-403B-92F2-6BD39FEB2B53}" type="datetimeFigureOut">
              <a:rPr lang="en-CA" smtClean="0"/>
              <a:t>04/12/2018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4B55E-2BDD-4FD0-B44F-45AF2C5D5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36C0F-EE2D-4C8A-A63C-7FB274E76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CC50A-25F2-43E1-AA92-799E6734D5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024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://www.psychometrics.com/" TargetMode="External"/><Relationship Id="rId7" Type="http://schemas.openxmlformats.org/officeDocument/2006/relationships/hyperlink" Target="http://iosfacil.wordpress.com/2013/05/02/actualizacion-oficial-de-twitter-con-importantes-mejora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farfallaspietata.wordpress.com/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commons.wikimedia.org/wiki/File:Facebook_icon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DF332E-90DA-44FD-B3B0-86B4C3DE4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600" dirty="0"/>
              <a:t>Distributions of Type Preferences in the Global Sample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FEC2216B-ED52-4F07-ABB9-348B52BB48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210940"/>
              </p:ext>
            </p:extLst>
          </p:nvPr>
        </p:nvGraphicFramePr>
        <p:xfrm>
          <a:off x="3492110" y="1695189"/>
          <a:ext cx="5040000" cy="3960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326761134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30156969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84716644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811375387"/>
                    </a:ext>
                  </a:extLst>
                </a:gridCol>
              </a:tblGrid>
              <a:tr h="99000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ISTJ</a:t>
                      </a:r>
                    </a:p>
                    <a:p>
                      <a:pPr algn="ctr"/>
                      <a:r>
                        <a:rPr lang="en-CA" b="0" dirty="0"/>
                        <a:t>15.9%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ISFJ</a:t>
                      </a:r>
                    </a:p>
                    <a:p>
                      <a:pPr algn="ctr"/>
                      <a:r>
                        <a:rPr lang="en-CA" b="0" dirty="0"/>
                        <a:t>8.4%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INFJ</a:t>
                      </a:r>
                    </a:p>
                    <a:p>
                      <a:pPr algn="ctr"/>
                      <a:r>
                        <a:rPr lang="en-CA" b="0" dirty="0"/>
                        <a:t>2.3%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INTJ</a:t>
                      </a:r>
                    </a:p>
                    <a:p>
                      <a:pPr algn="ctr"/>
                      <a:r>
                        <a:rPr lang="en-CA" b="0" dirty="0"/>
                        <a:t>2.6%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908221"/>
                  </a:ext>
                </a:extLst>
              </a:tr>
              <a:tr h="990000"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ISTP</a:t>
                      </a:r>
                    </a:p>
                    <a:p>
                      <a:pPr algn="ctr"/>
                      <a:r>
                        <a:rPr lang="en-CA" b="0" dirty="0"/>
                        <a:t>9.8%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ISFP</a:t>
                      </a:r>
                    </a:p>
                    <a:p>
                      <a:pPr algn="ctr"/>
                      <a:r>
                        <a:rPr lang="en-CA" b="0" dirty="0"/>
                        <a:t>6.6%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INFP</a:t>
                      </a:r>
                    </a:p>
                    <a:p>
                      <a:pPr algn="ctr"/>
                      <a:r>
                        <a:rPr lang="en-CA" b="0" dirty="0"/>
                        <a:t>6.3%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INTP</a:t>
                      </a:r>
                    </a:p>
                    <a:p>
                      <a:pPr algn="ctr"/>
                      <a:r>
                        <a:rPr lang="en-CA" b="0" dirty="0"/>
                        <a:t>4.8%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146938"/>
                  </a:ext>
                </a:extLst>
              </a:tr>
              <a:tr h="990000"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ESTP</a:t>
                      </a:r>
                    </a:p>
                    <a:p>
                      <a:pPr algn="ctr"/>
                      <a:r>
                        <a:rPr lang="en-CA" b="0" dirty="0"/>
                        <a:t>6.1%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ESFP</a:t>
                      </a:r>
                    </a:p>
                    <a:p>
                      <a:pPr algn="ctr"/>
                      <a:r>
                        <a:rPr lang="en-CA" b="0" dirty="0"/>
                        <a:t>6.0%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ENFP</a:t>
                      </a:r>
                    </a:p>
                    <a:p>
                      <a:pPr algn="ctr"/>
                      <a:r>
                        <a:rPr lang="en-CA" b="0" dirty="0"/>
                        <a:t>8.2%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ENTP</a:t>
                      </a:r>
                    </a:p>
                    <a:p>
                      <a:pPr algn="ctr"/>
                      <a:r>
                        <a:rPr lang="en-CA" b="0" dirty="0"/>
                        <a:t>4.3%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819186"/>
                  </a:ext>
                </a:extLst>
              </a:tr>
              <a:tr h="990000"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ESTJ</a:t>
                      </a:r>
                    </a:p>
                    <a:p>
                      <a:pPr algn="ctr"/>
                      <a:r>
                        <a:rPr lang="en-CA" b="0" dirty="0"/>
                        <a:t>9.0%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ESFJ</a:t>
                      </a:r>
                    </a:p>
                    <a:p>
                      <a:pPr algn="ctr"/>
                      <a:r>
                        <a:rPr lang="en-CA" b="0" dirty="0"/>
                        <a:t>5.7%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ENFJ</a:t>
                      </a:r>
                    </a:p>
                    <a:p>
                      <a:pPr algn="ctr"/>
                      <a:r>
                        <a:rPr lang="en-CA" b="0" dirty="0"/>
                        <a:t>2.2%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/>
                        <a:t>ENTJ</a:t>
                      </a:r>
                    </a:p>
                    <a:p>
                      <a:pPr algn="ctr"/>
                      <a:r>
                        <a:rPr lang="en-CA" b="0" dirty="0"/>
                        <a:t>1.8%</a:t>
                      </a:r>
                      <a:endParaRPr lang="en-CA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80752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1050DA3-C0EC-4EF4-B97F-5D0F80F56E14}"/>
              </a:ext>
            </a:extLst>
          </p:cNvPr>
          <p:cNvSpPr txBox="1"/>
          <p:nvPr/>
        </p:nvSpPr>
        <p:spPr>
          <a:xfrm>
            <a:off x="4528904" y="5655189"/>
            <a:ext cx="31341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Based on a global sample of 16,773 individuals.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009BA6-BEB9-4947-A7AD-29B9066CC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45" y="6488030"/>
            <a:ext cx="1980494" cy="2640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AA6C43-1CD4-457A-8A26-EB017B8F2F13}"/>
              </a:ext>
            </a:extLst>
          </p:cNvPr>
          <p:cNvSpPr txBox="1"/>
          <p:nvPr/>
        </p:nvSpPr>
        <p:spPr>
          <a:xfrm>
            <a:off x="2180439" y="6514212"/>
            <a:ext cx="9233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1.800.661.5158 | </a:t>
            </a:r>
            <a:r>
              <a:rPr lang="en-US" sz="1100" dirty="0">
                <a:hlinkClick r:id="rId3"/>
              </a:rPr>
              <a:t>www.psychometrics.com</a:t>
            </a:r>
            <a:r>
              <a:rPr lang="en-US" sz="1100" dirty="0"/>
              <a:t> |	 Psychometrics Canada |         @</a:t>
            </a:r>
            <a:r>
              <a:rPr lang="en-US" sz="1100" dirty="0" err="1"/>
              <a:t>PsychometricsCA</a:t>
            </a:r>
            <a:r>
              <a:rPr lang="en-US" sz="1100" dirty="0"/>
              <a:t> |         </a:t>
            </a:r>
            <a:r>
              <a:rPr lang="en-US" sz="1100" dirty="0" err="1"/>
              <a:t>PsychometricsCanada</a:t>
            </a:r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5F91C3-BAC2-40FC-AB07-A5F6166824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822842" y="6553893"/>
            <a:ext cx="215803" cy="215803"/>
          </a:xfrm>
          <a:prstGeom prst="rect">
            <a:avLst/>
          </a:prstGeom>
        </p:spPr>
      </p:pic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5980C35-2312-4093-8DA2-9A6579E86C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439248" y="6564664"/>
            <a:ext cx="194260" cy="194260"/>
          </a:xfrm>
          <a:prstGeom prst="rect">
            <a:avLst/>
          </a:prstGeom>
        </p:spPr>
      </p:pic>
      <p:pic>
        <p:nvPicPr>
          <p:cNvPr id="13" name="Picture 12" descr="A picture containing first-aid kit&#10;&#10;Description generated with high confidence">
            <a:extLst>
              <a:ext uri="{FF2B5EF4-FFF2-40B4-BE49-F238E27FC236}">
                <a16:creationId xmlns:a16="http://schemas.microsoft.com/office/drawing/2014/main" id="{B43630F6-847C-4160-944C-63CE803ACA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7935171" y="6564664"/>
            <a:ext cx="177483" cy="17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225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Distributions of Type Preferences in the Global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Distributions in the Global Sample</dc:title>
  <dc:creator>Justin Deonarine</dc:creator>
  <cp:lastModifiedBy>Grace Panganiban</cp:lastModifiedBy>
  <cp:revision>10</cp:revision>
  <dcterms:created xsi:type="dcterms:W3CDTF">2018-12-03T18:27:24Z</dcterms:created>
  <dcterms:modified xsi:type="dcterms:W3CDTF">2018-12-04T23:12:33Z</dcterms:modified>
</cp:coreProperties>
</file>