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756"/>
    <a:srgbClr val="0074B0"/>
    <a:srgbClr val="46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1"/>
    <p:restoredTop sz="94586"/>
  </p:normalViewPr>
  <p:slideViewPr>
    <p:cSldViewPr snapToGrid="0" snapToObjects="1">
      <p:cViewPr varScale="1">
        <p:scale>
          <a:sx n="114" d="100"/>
          <a:sy n="114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C716C-30FD-C74E-9EC9-172F2AC3A81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AFDD-6BEE-734C-A8BA-E87D8385E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7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B5217EE-9BFB-D44D-9DBB-DF74F4B1F9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99416DE-1994-524F-B5A3-12863E75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4879"/>
            <a:ext cx="10515600" cy="1868241"/>
          </a:xfrm>
        </p:spPr>
        <p:txBody>
          <a:bodyPr>
            <a:normAutofit/>
          </a:bodyPr>
          <a:lstStyle>
            <a:lvl1pPr>
              <a:defRPr sz="5400" b="1" i="0" cap="all" spc="300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17A4279-F1E9-0841-8DE8-EECB8E6E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55128"/>
            <a:ext cx="7643812" cy="265095"/>
          </a:xfrm>
        </p:spPr>
        <p:txBody>
          <a:bodyPr anchor="ctr"/>
          <a:lstStyle>
            <a:lvl1pPr marL="0" indent="0">
              <a:buNone/>
              <a:defRPr sz="1600" b="0" i="0" cap="all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855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17A4279-F1E9-0841-8DE8-EECB8E6E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55128"/>
            <a:ext cx="7643812" cy="265095"/>
          </a:xfrm>
        </p:spPr>
        <p:txBody>
          <a:bodyPr anchor="ctr"/>
          <a:lstStyle>
            <a:lvl1pPr marL="0" indent="0">
              <a:buNone/>
              <a:defRPr sz="1600" b="0" i="0" cap="all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175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D627EA-524A-F246-A451-957C16780A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1156F5-1E00-A340-B255-B956FE62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966"/>
            <a:ext cx="10515600" cy="1325563"/>
          </a:xfrm>
        </p:spPr>
        <p:txBody>
          <a:bodyPr>
            <a:normAutofit/>
          </a:bodyPr>
          <a:lstStyle>
            <a:lvl1pPr>
              <a:defRPr sz="4200" b="1" i="0" cap="all" spc="300" baseline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71941-0472-B640-91ED-1E0FCA1E1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212" y="2888466"/>
            <a:ext cx="9414588" cy="36607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200" b="0" i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spcBef>
                <a:spcPts val="0"/>
              </a:spcBef>
              <a:buFontTx/>
              <a:buNone/>
              <a:defRPr sz="3200" b="0" i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spcBef>
                <a:spcPts val="0"/>
              </a:spcBef>
              <a:buFontTx/>
              <a:buNone/>
              <a:defRPr sz="3200" b="0" i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spcBef>
                <a:spcPts val="0"/>
              </a:spcBef>
              <a:buFontTx/>
              <a:buNone/>
              <a:defRPr sz="3200" b="0" i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spcBef>
                <a:spcPts val="0"/>
              </a:spcBef>
              <a:buFontTx/>
              <a:buNone/>
              <a:defRPr sz="3200" b="0" i="0">
                <a:solidFill>
                  <a:schemeClr val="bg1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65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93C4CF2-B50E-A544-85AD-3039050B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E42BCD-BE1B-7C46-9AD6-F4ADAC78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212" y="1859766"/>
            <a:ext cx="9414588" cy="366077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72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E42BCD-BE1B-7C46-9AD6-F4ADAC78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212" y="1859766"/>
            <a:ext cx="9414588" cy="366077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17A4279-F1E9-0841-8DE8-EECB8E6E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55128"/>
            <a:ext cx="7643812" cy="265095"/>
          </a:xfrm>
        </p:spPr>
        <p:txBody>
          <a:bodyPr anchor="ctr"/>
          <a:lstStyle>
            <a:lvl1pPr marL="0" indent="0">
              <a:buNone/>
              <a:defRPr sz="1600" b="0" i="0" cap="all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6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A1DB6F-2265-524C-BF87-F532A71386F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43101" y="2579286"/>
            <a:ext cx="4288712" cy="2905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0D74B18-9726-E24E-A3F6-7588E685CD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43100" y="1898268"/>
            <a:ext cx="4288712" cy="600075"/>
          </a:xfrm>
        </p:spPr>
        <p:txBody>
          <a:bodyPr anchor="ctr"/>
          <a:lstStyle>
            <a:lvl1pPr marL="0" indent="0">
              <a:buNone/>
              <a:defRPr sz="2400" b="1" i="0" cap="none" baseline="0">
                <a:solidFill>
                  <a:srgbClr val="00A3DB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6279A8E-DB4B-DC4F-B289-7500404C320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781801" y="2579286"/>
            <a:ext cx="4288712" cy="2905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AE49CBCA-2867-4F41-A3C8-23B8F9B0C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1800" y="1898268"/>
            <a:ext cx="4288712" cy="600075"/>
          </a:xfrm>
        </p:spPr>
        <p:txBody>
          <a:bodyPr anchor="ctr"/>
          <a:lstStyle>
            <a:lvl1pPr marL="0" indent="0">
              <a:buNone/>
              <a:defRPr sz="2400" b="1" i="0" cap="none" baseline="0">
                <a:solidFill>
                  <a:srgbClr val="00A3DB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01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17A4279-F1E9-0841-8DE8-EECB8E6E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55128"/>
            <a:ext cx="7643812" cy="265095"/>
          </a:xfrm>
        </p:spPr>
        <p:txBody>
          <a:bodyPr anchor="ctr"/>
          <a:lstStyle>
            <a:lvl1pPr marL="0" indent="0">
              <a:buNone/>
              <a:defRPr sz="1600" b="0" i="0" cap="all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A1DB6F-2265-524C-BF87-F532A71386F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43101" y="2579286"/>
            <a:ext cx="4288712" cy="2905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0D74B18-9726-E24E-A3F6-7588E685CD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43100" y="1898268"/>
            <a:ext cx="4288712" cy="600075"/>
          </a:xfrm>
        </p:spPr>
        <p:txBody>
          <a:bodyPr anchor="ctr"/>
          <a:lstStyle>
            <a:lvl1pPr marL="0" indent="0">
              <a:buNone/>
              <a:defRPr sz="2400" b="1" i="0" cap="none" baseline="0">
                <a:solidFill>
                  <a:srgbClr val="00A3DB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6279A8E-DB4B-DC4F-B289-7500404C320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781801" y="2579286"/>
            <a:ext cx="4288712" cy="29051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AE49CBCA-2867-4F41-A3C8-23B8F9B0C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81800" y="1898268"/>
            <a:ext cx="4288712" cy="600075"/>
          </a:xfrm>
        </p:spPr>
        <p:txBody>
          <a:bodyPr anchor="ctr"/>
          <a:lstStyle>
            <a:lvl1pPr marL="0" indent="0">
              <a:buNone/>
              <a:defRPr sz="2400" b="1" i="0" cap="none" baseline="0">
                <a:solidFill>
                  <a:srgbClr val="00A3DB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4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DFF0BD-FD80-0844-A889-B95E55B94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212" y="1859766"/>
            <a:ext cx="9414588" cy="366077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42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DFF0BD-FD80-0844-A889-B95E55B94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212" y="1859766"/>
            <a:ext cx="9414588" cy="366077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2pPr>
            <a:lvl3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3pPr>
            <a:lvl4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4pPr>
            <a:lvl5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400" b="0" i="0">
                <a:solidFill>
                  <a:srgbClr val="545756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6C856F6-8FEF-EC47-868E-CA9509003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855128"/>
            <a:ext cx="7643812" cy="265095"/>
          </a:xfrm>
        </p:spPr>
        <p:txBody>
          <a:bodyPr anchor="ctr"/>
          <a:lstStyle>
            <a:lvl1pPr marL="0" indent="0">
              <a:buNone/>
              <a:defRPr sz="1600" b="0" i="0" cap="all" baseline="0">
                <a:solidFill>
                  <a:schemeClr val="bg1"/>
                </a:solidFill>
                <a:latin typeface="Futura Std Book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19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04E36-4E25-5A42-8608-74E00618DD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C57AB75-C4D0-1144-8E48-7D6ACAF2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266"/>
            <a:ext cx="10515600" cy="1325563"/>
          </a:xfrm>
        </p:spPr>
        <p:txBody>
          <a:bodyPr>
            <a:noAutofit/>
          </a:bodyPr>
          <a:lstStyle>
            <a:lvl1pPr>
              <a:defRPr sz="4800" b="1" i="0" cap="all" spc="300" baseline="0">
                <a:solidFill>
                  <a:srgbClr val="0074B0"/>
                </a:solidFill>
                <a:latin typeface="Futura Std Book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019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271EC-1377-4948-B568-5A804B27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72CDB-B705-AE42-9828-A005FB4A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DA41-F4F9-0B49-9DB6-14E0D1249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A216-3D80-F344-8FA8-F0899BE2B5F2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3D4B-42D0-C349-A170-920742CAE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A4A6-4875-E340-8D25-9C13EE2DE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E833-493A-6043-9598-1446C635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70" r:id="rId5"/>
    <p:sldLayoutId id="2147483665" r:id="rId6"/>
    <p:sldLayoutId id="2147483666" r:id="rId7"/>
    <p:sldLayoutId id="2147483671" r:id="rId8"/>
    <p:sldLayoutId id="2147483667" r:id="rId9"/>
    <p:sldLayoutId id="2147483668" r:id="rId10"/>
    <p:sldLayoutId id="214748366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CBA9-AFB1-9044-9AA7-7B6EBC0E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External and Internal motivators</a:t>
            </a:r>
            <a:br>
              <a:rPr lang="en-US" dirty="0"/>
            </a:br>
            <a:r>
              <a:rPr lang="en-US" sz="2000" dirty="0"/>
              <a:t>MBTI Team Building Workshop</a:t>
            </a:r>
          </a:p>
        </p:txBody>
      </p:sp>
    </p:spTree>
    <p:extLst>
      <p:ext uri="{BB962C8B-B14F-4D97-AF65-F5344CB8AC3E}">
        <p14:creationId xmlns:p14="http://schemas.microsoft.com/office/powerpoint/2010/main" val="239120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C9EAB-3C68-4AFF-AAFB-E155CD9D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External Motivators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C8CAB5-0134-4A12-8556-516456F0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9766"/>
            <a:ext cx="10515600" cy="3660775"/>
          </a:xfrm>
        </p:spPr>
        <p:txBody>
          <a:bodyPr/>
          <a:lstStyle/>
          <a:p>
            <a:r>
              <a:rPr lang="en-CA" dirty="0" err="1"/>
              <a:t>asdads</a:t>
            </a:r>
            <a:endParaRPr lang="en-CA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A30D77B4-CB1E-456B-8026-B81FE3E808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667038"/>
              </p:ext>
            </p:extLst>
          </p:nvPr>
        </p:nvGraphicFramePr>
        <p:xfrm>
          <a:off x="838199" y="1724829"/>
          <a:ext cx="10515600" cy="37175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2156983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21436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03799790"/>
                    </a:ext>
                  </a:extLst>
                </a:gridCol>
              </a:tblGrid>
              <a:tr h="6643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helps me to be my best?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gets in the way of me being my best?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do I need from the team and environment?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918421"/>
                  </a:ext>
                </a:extLst>
              </a:tr>
              <a:tr h="305323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797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34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C9EAB-3C68-4AFF-AAFB-E155CD9D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Internal Motivators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C8CAB5-0134-4A12-8556-516456F0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9766"/>
            <a:ext cx="10515600" cy="3660775"/>
          </a:xfrm>
        </p:spPr>
        <p:txBody>
          <a:bodyPr/>
          <a:lstStyle/>
          <a:p>
            <a:r>
              <a:rPr lang="en-CA" dirty="0" err="1"/>
              <a:t>asdads</a:t>
            </a:r>
            <a:endParaRPr lang="en-CA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A30D77B4-CB1E-456B-8026-B81FE3E808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029021"/>
              </p:ext>
            </p:extLst>
          </p:nvPr>
        </p:nvGraphicFramePr>
        <p:xfrm>
          <a:off x="838199" y="1724829"/>
          <a:ext cx="10515600" cy="37175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2156983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21436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03799790"/>
                    </a:ext>
                  </a:extLst>
                </a:gridCol>
              </a:tblGrid>
              <a:tr h="6643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What’s important to me?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motivates me?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demotivates me?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918421"/>
                  </a:ext>
                </a:extLst>
              </a:tr>
              <a:tr h="305323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797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62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b="0" i="0" dirty="0">
            <a:solidFill>
              <a:schemeClr val="bg1"/>
            </a:solidFill>
            <a:latin typeface="Futura Std Book" panose="020B05020202040203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Std Book</vt:lpstr>
      <vt:lpstr>Office Theme</vt:lpstr>
      <vt:lpstr>External and Internal motivators MBTI Team Building Workshop</vt:lpstr>
      <vt:lpstr>External Motivators</vt:lpstr>
      <vt:lpstr>Internal Motivators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Gibson</dc:creator>
  <cp:lastModifiedBy>Justin Deonarine</cp:lastModifiedBy>
  <cp:revision>15</cp:revision>
  <dcterms:created xsi:type="dcterms:W3CDTF">2019-03-20T23:18:32Z</dcterms:created>
  <dcterms:modified xsi:type="dcterms:W3CDTF">2020-07-27T20:34:24Z</dcterms:modified>
</cp:coreProperties>
</file>