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5756"/>
    <a:srgbClr val="0074B0"/>
    <a:srgbClr val="4674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131"/>
    <p:restoredTop sz="94586"/>
  </p:normalViewPr>
  <p:slideViewPr>
    <p:cSldViewPr snapToGrid="0" snapToObjects="1">
      <p:cViewPr varScale="1">
        <p:scale>
          <a:sx n="114" d="100"/>
          <a:sy n="114" d="100"/>
        </p:scale>
        <p:origin x="75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C716C-30FD-C74E-9EC9-172F2AC3A817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7DAFDD-6BEE-734C-A8BA-E87D8385E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78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CB5217EE-9BFB-D44D-9DBB-DF74F4B1F9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299416DE-1994-524F-B5A3-12863E750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94879"/>
            <a:ext cx="10515600" cy="1868241"/>
          </a:xfrm>
        </p:spPr>
        <p:txBody>
          <a:bodyPr>
            <a:normAutofit/>
          </a:bodyPr>
          <a:lstStyle>
            <a:lvl1pPr>
              <a:defRPr sz="5400" b="1" i="0" cap="all" spc="300" baseline="0">
                <a:solidFill>
                  <a:schemeClr val="bg1"/>
                </a:solidFill>
                <a:latin typeface="Futura Std Book" panose="020B0502020204020303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015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1204E36-4E25-5A42-8608-74E00618DD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6C57AB75-C4D0-1144-8E48-7D6ACAF26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266"/>
            <a:ext cx="10515600" cy="1325563"/>
          </a:xfrm>
        </p:spPr>
        <p:txBody>
          <a:bodyPr>
            <a:noAutofit/>
          </a:bodyPr>
          <a:lstStyle>
            <a:lvl1pPr>
              <a:defRPr sz="4800" b="1" i="0" cap="all" spc="300" baseline="0">
                <a:solidFill>
                  <a:srgbClr val="0074B0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F17A4279-F1E9-0841-8DE8-EECB8E6E78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5855128"/>
            <a:ext cx="7643812" cy="265095"/>
          </a:xfrm>
        </p:spPr>
        <p:txBody>
          <a:bodyPr anchor="ctr"/>
          <a:lstStyle>
            <a:lvl1pPr marL="0" indent="0">
              <a:buNone/>
              <a:defRPr sz="1600" b="0" i="0" cap="all" baseline="0">
                <a:solidFill>
                  <a:schemeClr val="bg1"/>
                </a:solidFill>
                <a:latin typeface="Futura Std Book" panose="020B05020202040203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8554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1204E36-4E25-5A42-8608-74E00618DD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568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1204E36-4E25-5A42-8608-74E00618DD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F17A4279-F1E9-0841-8DE8-EECB8E6E78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5855128"/>
            <a:ext cx="7643812" cy="265095"/>
          </a:xfrm>
        </p:spPr>
        <p:txBody>
          <a:bodyPr anchor="ctr"/>
          <a:lstStyle>
            <a:lvl1pPr marL="0" indent="0">
              <a:buNone/>
              <a:defRPr sz="1600" b="0" i="0" cap="all" baseline="0">
                <a:solidFill>
                  <a:schemeClr val="bg1"/>
                </a:solidFill>
                <a:latin typeface="Futura Std Book" panose="020B05020202040203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71757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1D627EA-524A-F246-A451-957C16780A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41156F5-1E00-A340-B255-B956FE62D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27966"/>
            <a:ext cx="10515600" cy="1325563"/>
          </a:xfrm>
        </p:spPr>
        <p:txBody>
          <a:bodyPr>
            <a:normAutofit/>
          </a:bodyPr>
          <a:lstStyle>
            <a:lvl1pPr>
              <a:defRPr sz="4200" b="1" i="0" cap="all" spc="300" baseline="0">
                <a:solidFill>
                  <a:schemeClr val="bg1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71941-0472-B640-91ED-1E0FCA1E1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9212" y="2888466"/>
            <a:ext cx="9414588" cy="366077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3200" b="0" i="0">
                <a:solidFill>
                  <a:schemeClr val="bg1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1pPr>
            <a:lvl2pPr marL="0" indent="0">
              <a:spcBef>
                <a:spcPts val="0"/>
              </a:spcBef>
              <a:buFontTx/>
              <a:buNone/>
              <a:defRPr sz="3200" b="0" i="0">
                <a:solidFill>
                  <a:schemeClr val="bg1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2pPr>
            <a:lvl3pPr marL="0" indent="0">
              <a:spcBef>
                <a:spcPts val="0"/>
              </a:spcBef>
              <a:buFontTx/>
              <a:buNone/>
              <a:defRPr sz="3200" b="0" i="0">
                <a:solidFill>
                  <a:schemeClr val="bg1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3pPr>
            <a:lvl4pPr marL="0" indent="0">
              <a:spcBef>
                <a:spcPts val="0"/>
              </a:spcBef>
              <a:buFontTx/>
              <a:buNone/>
              <a:defRPr sz="3200" b="0" i="0">
                <a:solidFill>
                  <a:schemeClr val="bg1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4pPr>
            <a:lvl5pPr marL="0" indent="0">
              <a:spcBef>
                <a:spcPts val="0"/>
              </a:spcBef>
              <a:buFontTx/>
              <a:buNone/>
              <a:defRPr sz="3200" b="0" i="0">
                <a:solidFill>
                  <a:schemeClr val="bg1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9665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1204E36-4E25-5A42-8608-74E00618DD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A93C4CF2-B50E-A544-85AD-3039050BD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266"/>
            <a:ext cx="10515600" cy="1325563"/>
          </a:xfrm>
        </p:spPr>
        <p:txBody>
          <a:bodyPr>
            <a:noAutofit/>
          </a:bodyPr>
          <a:lstStyle>
            <a:lvl1pPr>
              <a:defRPr sz="4800" b="1" i="0" cap="all" spc="300" baseline="0">
                <a:solidFill>
                  <a:srgbClr val="0074B0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BE42BCD-BE1B-7C46-9AD6-F4ADAC78D6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9212" y="1859766"/>
            <a:ext cx="9414588" cy="3660775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400" b="0" i="0">
                <a:solidFill>
                  <a:srgbClr val="545756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1pPr>
            <a:lvl2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400" b="0" i="0">
                <a:solidFill>
                  <a:srgbClr val="545756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2pPr>
            <a:lvl3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400" b="0" i="0">
                <a:solidFill>
                  <a:srgbClr val="545756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3pPr>
            <a:lvl4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400" b="0" i="0">
                <a:solidFill>
                  <a:srgbClr val="545756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4pPr>
            <a:lvl5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400" b="0" i="0">
                <a:solidFill>
                  <a:srgbClr val="545756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720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1204E36-4E25-5A42-8608-74E00618DD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BE42BCD-BE1B-7C46-9AD6-F4ADAC78D6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9212" y="1859766"/>
            <a:ext cx="9414588" cy="3660775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400" b="0" i="0">
                <a:solidFill>
                  <a:srgbClr val="545756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1pPr>
            <a:lvl2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400" b="0" i="0">
                <a:solidFill>
                  <a:srgbClr val="545756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2pPr>
            <a:lvl3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400" b="0" i="0">
                <a:solidFill>
                  <a:srgbClr val="545756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3pPr>
            <a:lvl4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400" b="0" i="0">
                <a:solidFill>
                  <a:srgbClr val="545756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4pPr>
            <a:lvl5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400" b="0" i="0">
                <a:solidFill>
                  <a:srgbClr val="545756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6C57AB75-C4D0-1144-8E48-7D6ACAF26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266"/>
            <a:ext cx="10515600" cy="1325563"/>
          </a:xfrm>
        </p:spPr>
        <p:txBody>
          <a:bodyPr>
            <a:noAutofit/>
          </a:bodyPr>
          <a:lstStyle>
            <a:lvl1pPr>
              <a:defRPr sz="4800" b="1" i="0" cap="all" spc="300" baseline="0">
                <a:solidFill>
                  <a:srgbClr val="0074B0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F17A4279-F1E9-0841-8DE8-EECB8E6E78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5855128"/>
            <a:ext cx="7643812" cy="265095"/>
          </a:xfrm>
        </p:spPr>
        <p:txBody>
          <a:bodyPr anchor="ctr"/>
          <a:lstStyle>
            <a:lvl1pPr marL="0" indent="0">
              <a:buNone/>
              <a:defRPr sz="1600" b="0" i="0" cap="all" baseline="0">
                <a:solidFill>
                  <a:schemeClr val="bg1"/>
                </a:solidFill>
                <a:latin typeface="Futura Std Book" panose="020B05020202040203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3644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1204E36-4E25-5A42-8608-74E00618DD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6C57AB75-C4D0-1144-8E48-7D6ACAF26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266"/>
            <a:ext cx="10515600" cy="1325563"/>
          </a:xfrm>
        </p:spPr>
        <p:txBody>
          <a:bodyPr>
            <a:noAutofit/>
          </a:bodyPr>
          <a:lstStyle>
            <a:lvl1pPr>
              <a:defRPr sz="4800" b="1" i="0" cap="all" spc="300" baseline="0">
                <a:solidFill>
                  <a:srgbClr val="0074B0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AA1DB6F-2265-524C-BF87-F532A71386F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943101" y="2579286"/>
            <a:ext cx="4288712" cy="2905125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000" b="0" i="0">
                <a:solidFill>
                  <a:srgbClr val="545756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1pPr>
            <a:lvl2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000" b="0" i="0">
                <a:solidFill>
                  <a:srgbClr val="545756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2pPr>
            <a:lvl3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000" b="0" i="0">
                <a:solidFill>
                  <a:srgbClr val="545756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3pPr>
            <a:lvl4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000" b="0" i="0">
                <a:solidFill>
                  <a:srgbClr val="545756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4pPr>
            <a:lvl5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000" b="0" i="0">
                <a:solidFill>
                  <a:srgbClr val="545756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30D74B18-9726-E24E-A3F6-7588E685CD2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943100" y="1898268"/>
            <a:ext cx="4288712" cy="600075"/>
          </a:xfrm>
        </p:spPr>
        <p:txBody>
          <a:bodyPr anchor="ctr"/>
          <a:lstStyle>
            <a:lvl1pPr marL="0" indent="0">
              <a:buNone/>
              <a:defRPr sz="2400" b="1" i="0" cap="none" baseline="0">
                <a:solidFill>
                  <a:srgbClr val="00A3DB"/>
                </a:solidFill>
                <a:latin typeface="Futura Std Book" panose="020B05020202040203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A6279A8E-DB4B-DC4F-B289-7500404C3205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781801" y="2579286"/>
            <a:ext cx="4288712" cy="2905125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000" b="0" i="0">
                <a:solidFill>
                  <a:srgbClr val="545756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1pPr>
            <a:lvl2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000" b="0" i="0">
                <a:solidFill>
                  <a:srgbClr val="545756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2pPr>
            <a:lvl3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000" b="0" i="0">
                <a:solidFill>
                  <a:srgbClr val="545756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3pPr>
            <a:lvl4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000" b="0" i="0">
                <a:solidFill>
                  <a:srgbClr val="545756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4pPr>
            <a:lvl5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000" b="0" i="0">
                <a:solidFill>
                  <a:srgbClr val="545756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AE49CBCA-2867-4F41-A3C8-23B8F9B0C77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781800" y="1898268"/>
            <a:ext cx="4288712" cy="600075"/>
          </a:xfrm>
        </p:spPr>
        <p:txBody>
          <a:bodyPr anchor="ctr"/>
          <a:lstStyle>
            <a:lvl1pPr marL="0" indent="0">
              <a:buNone/>
              <a:defRPr sz="2400" b="1" i="0" cap="none" baseline="0">
                <a:solidFill>
                  <a:srgbClr val="00A3DB"/>
                </a:solidFill>
                <a:latin typeface="Futura Std Book" panose="020B05020202040203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89015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1204E36-4E25-5A42-8608-74E00618DD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6C57AB75-C4D0-1144-8E48-7D6ACAF26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266"/>
            <a:ext cx="10515600" cy="1325563"/>
          </a:xfrm>
        </p:spPr>
        <p:txBody>
          <a:bodyPr>
            <a:noAutofit/>
          </a:bodyPr>
          <a:lstStyle>
            <a:lvl1pPr>
              <a:defRPr sz="4800" b="1" i="0" cap="all" spc="300" baseline="0">
                <a:solidFill>
                  <a:srgbClr val="0074B0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F17A4279-F1E9-0841-8DE8-EECB8E6E78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5855128"/>
            <a:ext cx="7643812" cy="265095"/>
          </a:xfrm>
        </p:spPr>
        <p:txBody>
          <a:bodyPr anchor="ctr"/>
          <a:lstStyle>
            <a:lvl1pPr marL="0" indent="0">
              <a:buNone/>
              <a:defRPr sz="1600" b="0" i="0" cap="all" baseline="0">
                <a:solidFill>
                  <a:schemeClr val="bg1"/>
                </a:solidFill>
                <a:latin typeface="Futura Std Book" panose="020B05020202040203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AA1DB6F-2265-524C-BF87-F532A71386F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943101" y="2579286"/>
            <a:ext cx="4288712" cy="2905125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000" b="0" i="0">
                <a:solidFill>
                  <a:srgbClr val="545756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1pPr>
            <a:lvl2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000" b="0" i="0">
                <a:solidFill>
                  <a:srgbClr val="545756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2pPr>
            <a:lvl3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000" b="0" i="0">
                <a:solidFill>
                  <a:srgbClr val="545756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3pPr>
            <a:lvl4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000" b="0" i="0">
                <a:solidFill>
                  <a:srgbClr val="545756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4pPr>
            <a:lvl5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000" b="0" i="0">
                <a:solidFill>
                  <a:srgbClr val="545756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30D74B18-9726-E24E-A3F6-7588E685CD2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943100" y="1898268"/>
            <a:ext cx="4288712" cy="600075"/>
          </a:xfrm>
        </p:spPr>
        <p:txBody>
          <a:bodyPr anchor="ctr"/>
          <a:lstStyle>
            <a:lvl1pPr marL="0" indent="0">
              <a:buNone/>
              <a:defRPr sz="2400" b="1" i="0" cap="none" baseline="0">
                <a:solidFill>
                  <a:srgbClr val="00A3DB"/>
                </a:solidFill>
                <a:latin typeface="Futura Std Book" panose="020B05020202040203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A6279A8E-DB4B-DC4F-B289-7500404C3205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781801" y="2579286"/>
            <a:ext cx="4288712" cy="2905125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000" b="0" i="0">
                <a:solidFill>
                  <a:srgbClr val="545756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1pPr>
            <a:lvl2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000" b="0" i="0">
                <a:solidFill>
                  <a:srgbClr val="545756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2pPr>
            <a:lvl3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000" b="0" i="0">
                <a:solidFill>
                  <a:srgbClr val="545756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3pPr>
            <a:lvl4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000" b="0" i="0">
                <a:solidFill>
                  <a:srgbClr val="545756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4pPr>
            <a:lvl5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000" b="0" i="0">
                <a:solidFill>
                  <a:srgbClr val="545756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AE49CBCA-2867-4F41-A3C8-23B8F9B0C77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781800" y="1898268"/>
            <a:ext cx="4288712" cy="600075"/>
          </a:xfrm>
        </p:spPr>
        <p:txBody>
          <a:bodyPr anchor="ctr"/>
          <a:lstStyle>
            <a:lvl1pPr marL="0" indent="0">
              <a:buNone/>
              <a:defRPr sz="2400" b="1" i="0" cap="none" baseline="0">
                <a:solidFill>
                  <a:srgbClr val="00A3DB"/>
                </a:solidFill>
                <a:latin typeface="Futura Std Book" panose="020B05020202040203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7744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1204E36-4E25-5A42-8608-74E00618DD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6C57AB75-C4D0-1144-8E48-7D6ACAF26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266"/>
            <a:ext cx="10515600" cy="1325563"/>
          </a:xfrm>
        </p:spPr>
        <p:txBody>
          <a:bodyPr>
            <a:noAutofit/>
          </a:bodyPr>
          <a:lstStyle>
            <a:lvl1pPr>
              <a:defRPr sz="4800" b="1" i="0" cap="all" spc="300" baseline="0">
                <a:solidFill>
                  <a:srgbClr val="0074B0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8DFF0BD-FD80-0844-A889-B95E55B944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9212" y="1859766"/>
            <a:ext cx="9414588" cy="3660775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400" b="0" i="0">
                <a:solidFill>
                  <a:srgbClr val="545756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1pPr>
            <a:lvl2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400" b="0" i="0">
                <a:solidFill>
                  <a:srgbClr val="545756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2pPr>
            <a:lvl3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400" b="0" i="0">
                <a:solidFill>
                  <a:srgbClr val="545756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3pPr>
            <a:lvl4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400" b="0" i="0">
                <a:solidFill>
                  <a:srgbClr val="545756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4pPr>
            <a:lvl5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400" b="0" i="0">
                <a:solidFill>
                  <a:srgbClr val="545756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82423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1204E36-4E25-5A42-8608-74E00618DD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6C57AB75-C4D0-1144-8E48-7D6ACAF26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266"/>
            <a:ext cx="10515600" cy="1325563"/>
          </a:xfrm>
        </p:spPr>
        <p:txBody>
          <a:bodyPr>
            <a:noAutofit/>
          </a:bodyPr>
          <a:lstStyle>
            <a:lvl1pPr>
              <a:defRPr sz="4800" b="1" i="0" cap="all" spc="300" baseline="0">
                <a:solidFill>
                  <a:srgbClr val="0074B0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8DFF0BD-FD80-0844-A889-B95E55B944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9212" y="1859766"/>
            <a:ext cx="9414588" cy="3660775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400" b="0" i="0">
                <a:solidFill>
                  <a:srgbClr val="545756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1pPr>
            <a:lvl2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400" b="0" i="0">
                <a:solidFill>
                  <a:srgbClr val="545756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2pPr>
            <a:lvl3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400" b="0" i="0">
                <a:solidFill>
                  <a:srgbClr val="545756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3pPr>
            <a:lvl4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400" b="0" i="0">
                <a:solidFill>
                  <a:srgbClr val="545756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4pPr>
            <a:lvl5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400" b="0" i="0">
                <a:solidFill>
                  <a:srgbClr val="545756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26C856F6-8FEF-EC47-868E-CA95090036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5855128"/>
            <a:ext cx="7643812" cy="265095"/>
          </a:xfrm>
        </p:spPr>
        <p:txBody>
          <a:bodyPr anchor="ctr"/>
          <a:lstStyle>
            <a:lvl1pPr marL="0" indent="0">
              <a:buNone/>
              <a:defRPr sz="1600" b="0" i="0" cap="all" baseline="0">
                <a:solidFill>
                  <a:schemeClr val="bg1"/>
                </a:solidFill>
                <a:latin typeface="Futura Std Book" panose="020B05020202040203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7197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1204E36-4E25-5A42-8608-74E00618DD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6C57AB75-C4D0-1144-8E48-7D6ACAF26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266"/>
            <a:ext cx="10515600" cy="1325563"/>
          </a:xfrm>
        </p:spPr>
        <p:txBody>
          <a:bodyPr>
            <a:noAutofit/>
          </a:bodyPr>
          <a:lstStyle>
            <a:lvl1pPr>
              <a:defRPr sz="4800" b="1" i="0" cap="all" spc="300" baseline="0">
                <a:solidFill>
                  <a:srgbClr val="0074B0"/>
                </a:solidFill>
                <a:latin typeface="Futura Std Book" panose="020B0502020204020303" pitchFamily="34" charset="0"/>
                <a:cs typeface="Futura Medium" panose="020B0602020204020303" pitchFamily="34" charset="-79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00194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8271EC-1377-4948-B568-5A804B277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E72CDB-B705-AE42-9828-A005FB4ACD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1DA41-F4F9-0B49-9DB6-14E0D12490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5A216-3D80-F344-8FA8-F0899BE2B5F2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543D4B-42D0-C349-A170-920742CAE9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9EA4A6-4875-E340-8D25-9C13EE2DEB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EE833-493A-6043-9598-1446C635F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84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70" r:id="rId5"/>
    <p:sldLayoutId id="2147483665" r:id="rId6"/>
    <p:sldLayoutId id="2147483666" r:id="rId7"/>
    <p:sldLayoutId id="2147483671" r:id="rId8"/>
    <p:sldLayoutId id="2147483667" r:id="rId9"/>
    <p:sldLayoutId id="2147483668" r:id="rId10"/>
    <p:sldLayoutId id="2147483669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1CBA9-AFB1-9044-9AA7-7B6EBC0E6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External and Internal motivators</a:t>
            </a:r>
            <a:br>
              <a:rPr lang="en-US" dirty="0"/>
            </a:br>
            <a:r>
              <a:rPr lang="en-US" sz="2000" dirty="0"/>
              <a:t>MBTI Team Building Workshop</a:t>
            </a:r>
          </a:p>
        </p:txBody>
      </p:sp>
    </p:spTree>
    <p:extLst>
      <p:ext uri="{BB962C8B-B14F-4D97-AF65-F5344CB8AC3E}">
        <p14:creationId xmlns:p14="http://schemas.microsoft.com/office/powerpoint/2010/main" val="2391200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27C9EAB-3C68-4AFF-AAFB-E155CD9DF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External Motivators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4C8CAB5-0134-4A12-8556-516456F03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9766"/>
            <a:ext cx="10515600" cy="3660775"/>
          </a:xfrm>
        </p:spPr>
        <p:txBody>
          <a:bodyPr/>
          <a:lstStyle/>
          <a:p>
            <a:r>
              <a:rPr lang="en-CA" dirty="0" err="1"/>
              <a:t>asdads</a:t>
            </a:r>
            <a:endParaRPr lang="en-CA" dirty="0"/>
          </a:p>
        </p:txBody>
      </p:sp>
      <p:graphicFrame>
        <p:nvGraphicFramePr>
          <p:cNvPr id="11" name="Table 7">
            <a:extLst>
              <a:ext uri="{FF2B5EF4-FFF2-40B4-BE49-F238E27FC236}">
                <a16:creationId xmlns:a16="http://schemas.microsoft.com/office/drawing/2014/main" id="{A30D77B4-CB1E-456B-8026-B81FE3E808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9667038"/>
              </p:ext>
            </p:extLst>
          </p:nvPr>
        </p:nvGraphicFramePr>
        <p:xfrm>
          <a:off x="838199" y="1724829"/>
          <a:ext cx="10515600" cy="3717567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521569832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407214362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903799790"/>
                    </a:ext>
                  </a:extLst>
                </a:gridCol>
              </a:tblGrid>
              <a:tr h="66433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What helps me to be my best?</a:t>
                      </a:r>
                      <a:endParaRPr lang="en-CA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What gets in the way of me being my best?</a:t>
                      </a:r>
                      <a:endParaRPr lang="en-CA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What do I need from the team and environment?</a:t>
                      </a:r>
                      <a:endParaRPr lang="en-CA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60918421"/>
                  </a:ext>
                </a:extLst>
              </a:tr>
              <a:tr h="3053234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2797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6347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27C9EAB-3C68-4AFF-AAFB-E155CD9DF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Internal Motivators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4C8CAB5-0134-4A12-8556-516456F03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9766"/>
            <a:ext cx="10515600" cy="3660775"/>
          </a:xfrm>
        </p:spPr>
        <p:txBody>
          <a:bodyPr/>
          <a:lstStyle/>
          <a:p>
            <a:r>
              <a:rPr lang="en-CA" dirty="0" err="1"/>
              <a:t>asdads</a:t>
            </a:r>
            <a:endParaRPr lang="en-CA" dirty="0"/>
          </a:p>
        </p:txBody>
      </p:sp>
      <p:graphicFrame>
        <p:nvGraphicFramePr>
          <p:cNvPr id="11" name="Table 7">
            <a:extLst>
              <a:ext uri="{FF2B5EF4-FFF2-40B4-BE49-F238E27FC236}">
                <a16:creationId xmlns:a16="http://schemas.microsoft.com/office/drawing/2014/main" id="{A30D77B4-CB1E-456B-8026-B81FE3E808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9029021"/>
              </p:ext>
            </p:extLst>
          </p:nvPr>
        </p:nvGraphicFramePr>
        <p:xfrm>
          <a:off x="838199" y="1724829"/>
          <a:ext cx="10515600" cy="3717567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521569832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407214362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903799790"/>
                    </a:ext>
                  </a:extLst>
                </a:gridCol>
              </a:tblGrid>
              <a:tr h="66433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What’s important to me?</a:t>
                      </a:r>
                      <a:endParaRPr lang="en-CA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What motivates me?</a:t>
                      </a:r>
                      <a:endParaRPr lang="en-CA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What demotivates me?</a:t>
                      </a:r>
                      <a:endParaRPr lang="en-CA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60918421"/>
                  </a:ext>
                </a:extLst>
              </a:tr>
              <a:tr h="3053234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2797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623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400" b="0" i="0" dirty="0">
            <a:solidFill>
              <a:schemeClr val="bg1"/>
            </a:solidFill>
            <a:latin typeface="Futura Std Book" panose="020B0502020204020303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</TotalTime>
  <Words>57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Futura Std Book</vt:lpstr>
      <vt:lpstr>Office Theme</vt:lpstr>
      <vt:lpstr>External and Internal motivators MBTI Team Building Workshop</vt:lpstr>
      <vt:lpstr>External Motivators</vt:lpstr>
      <vt:lpstr>Internal Motivators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 Gibson</dc:creator>
  <cp:lastModifiedBy>Justin Deonarine</cp:lastModifiedBy>
  <cp:revision>15</cp:revision>
  <dcterms:created xsi:type="dcterms:W3CDTF">2019-03-20T23:18:32Z</dcterms:created>
  <dcterms:modified xsi:type="dcterms:W3CDTF">2020-07-27T20:34:24Z</dcterms:modified>
</cp:coreProperties>
</file>