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8"/>
  </p:notesMasterIdLst>
  <p:sldIdLst>
    <p:sldId id="256" r:id="rId5"/>
    <p:sldId id="257" r:id="rId6"/>
    <p:sldId id="258" r:id="rId7"/>
  </p:sldIdLst>
  <p:sldSz cx="12192000" cy="6858000"/>
  <p:notesSz cx="6858000" cy="9144000"/>
  <p:embeddedFontLst>
    <p:embeddedFont>
      <p:font typeface="Alegreya Sans" panose="00000800000000000000" pitchFamily="2" charset="0"/>
      <p:regular r:id="rId9"/>
      <p:bold r:id="rId10"/>
      <p:italic r:id="rId11"/>
      <p:boldItalic r:id="rId12"/>
    </p:embeddedFon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e Labrie" userId="630a583b-2f87-4c17-bd49-60f3f99b0284" providerId="ADAL" clId="{5BA104C9-24AE-4C4C-A369-E8EC7A4BE01C}"/>
    <pc:docChg chg="custSel modSld">
      <pc:chgData name="Camille Labrie" userId="630a583b-2f87-4c17-bd49-60f3f99b0284" providerId="ADAL" clId="{5BA104C9-24AE-4C4C-A369-E8EC7A4BE01C}" dt="2026-09-25T18:51:44.939" v="72" actId="1076"/>
      <pc:docMkLst>
        <pc:docMk/>
      </pc:docMkLst>
      <pc:sldChg chg="addSp modSp mod">
        <pc:chgData name="Camille Labrie" userId="630a583b-2f87-4c17-bd49-60f3f99b0284" providerId="ADAL" clId="{5BA104C9-24AE-4C4C-A369-E8EC7A4BE01C}" dt="2026-09-25T18:51:44.939" v="72" actId="1076"/>
        <pc:sldMkLst>
          <pc:docMk/>
          <pc:sldMk cId="0" sldId="256"/>
        </pc:sldMkLst>
        <pc:picChg chg="add mod">
          <ac:chgData name="Camille Labrie" userId="630a583b-2f87-4c17-bd49-60f3f99b0284" providerId="ADAL" clId="{5BA104C9-24AE-4C4C-A369-E8EC7A4BE01C}" dt="2026-09-25T18:51:44.939" v="72" actId="1076"/>
          <ac:picMkLst>
            <pc:docMk/>
            <pc:sldMk cId="0" sldId="256"/>
            <ac:picMk id="4" creationId="{EA2EFFAC-3899-AE86-7063-09103F406520}"/>
          </ac:picMkLst>
        </pc:picChg>
      </pc:sldChg>
      <pc:sldChg chg="modSp mod">
        <pc:chgData name="Camille Labrie" userId="630a583b-2f87-4c17-bd49-60f3f99b0284" providerId="ADAL" clId="{5BA104C9-24AE-4C4C-A369-E8EC7A4BE01C}" dt="2026-09-25T18:50:14.135" v="69" actId="20577"/>
        <pc:sldMkLst>
          <pc:docMk/>
          <pc:sldMk cId="1423914130" sldId="258"/>
        </pc:sldMkLst>
        <pc:spChg chg="mod">
          <ac:chgData name="Camille Labrie" userId="630a583b-2f87-4c17-bd49-60f3f99b0284" providerId="ADAL" clId="{5BA104C9-24AE-4C4C-A369-E8EC7A4BE01C}" dt="2026-09-25T18:49:50.575" v="7" actId="20577"/>
          <ac:spMkLst>
            <pc:docMk/>
            <pc:sldMk cId="1423914130" sldId="258"/>
            <ac:spMk id="198" creationId="{DE47DD2B-C26A-6D9A-A2E1-C67FB92EF371}"/>
          </ac:spMkLst>
        </pc:spChg>
        <pc:spChg chg="mod">
          <ac:chgData name="Camille Labrie" userId="630a583b-2f87-4c17-bd49-60f3f99b0284" providerId="ADAL" clId="{5BA104C9-24AE-4C4C-A369-E8EC7A4BE01C}" dt="2026-09-25T18:49:58.575" v="31" actId="20577"/>
          <ac:spMkLst>
            <pc:docMk/>
            <pc:sldMk cId="1423914130" sldId="258"/>
            <ac:spMk id="200" creationId="{54CAFE4B-34E7-377C-E917-A9DF0B3CC243}"/>
          </ac:spMkLst>
        </pc:spChg>
        <pc:spChg chg="mod">
          <ac:chgData name="Camille Labrie" userId="630a583b-2f87-4c17-bd49-60f3f99b0284" providerId="ADAL" clId="{5BA104C9-24AE-4C4C-A369-E8EC7A4BE01C}" dt="2026-09-25T18:50:07.710" v="49" actId="20577"/>
          <ac:spMkLst>
            <pc:docMk/>
            <pc:sldMk cId="1423914130" sldId="258"/>
            <ac:spMk id="203" creationId="{0CC98169-B9B3-1864-27E9-7662FE05BE33}"/>
          </ac:spMkLst>
        </pc:spChg>
        <pc:spChg chg="mod">
          <ac:chgData name="Camille Labrie" userId="630a583b-2f87-4c17-bd49-60f3f99b0284" providerId="ADAL" clId="{5BA104C9-24AE-4C4C-A369-E8EC7A4BE01C}" dt="2026-09-25T18:50:14.135" v="69" actId="20577"/>
          <ac:spMkLst>
            <pc:docMk/>
            <pc:sldMk cId="1423914130" sldId="258"/>
            <ac:spMk id="206" creationId="{8C29A76B-FD8C-E377-4879-9520C038EC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>
          <a:extLst>
            <a:ext uri="{FF2B5EF4-FFF2-40B4-BE49-F238E27FC236}">
              <a16:creationId xmlns:a16="http://schemas.microsoft.com/office/drawing/2014/main" id="{7667B6DA-87BC-3064-7205-6F13F62CC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:notes">
            <a:extLst>
              <a:ext uri="{FF2B5EF4-FFF2-40B4-BE49-F238E27FC236}">
                <a16:creationId xmlns:a16="http://schemas.microsoft.com/office/drawing/2014/main" id="{2D01FFD6-F3B0-7044-2B15-6A48A2E3C8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2:notes">
            <a:extLst>
              <a:ext uri="{FF2B5EF4-FFF2-40B4-BE49-F238E27FC236}">
                <a16:creationId xmlns:a16="http://schemas.microsoft.com/office/drawing/2014/main" id="{AA688534-102E-1AC0-DA32-F3B8C73551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61229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674DE89-C805-39BA-D99B-9EFA46E32A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3403" r="7164"/>
          <a:stretch>
            <a:fillRect/>
          </a:stretch>
        </p:blipFill>
        <p:spPr>
          <a:xfrm>
            <a:off x="5916529" y="0"/>
            <a:ext cx="6275471" cy="5934075"/>
          </a:xfrm>
          <a:prstGeom prst="rect">
            <a:avLst/>
          </a:prstGeom>
        </p:spPr>
      </p:pic>
      <p:sp>
        <p:nvSpPr>
          <p:cNvPr id="159" name="Google Shape;159;p25"/>
          <p:cNvSpPr/>
          <p:nvPr/>
        </p:nvSpPr>
        <p:spPr>
          <a:xfrm>
            <a:off x="609600" y="6086475"/>
            <a:ext cx="10972800" cy="314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5"/>
          <p:cNvSpPr/>
          <p:nvPr/>
        </p:nvSpPr>
        <p:spPr>
          <a:xfrm>
            <a:off x="609600" y="6086475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5" name="Google Shape;165;p25" title="two coworkers discussing work changes over an ipad.jpeg"/>
          <p:cNvPicPr preferRelativeResize="0"/>
          <p:nvPr/>
        </p:nvPicPr>
        <p:blipFill rotWithShape="1">
          <a:blip r:embed="rId4">
            <a:alphaModFix/>
          </a:blip>
          <a:srcRect l="8778" t="-150" r="16773" b="150"/>
          <a:stretch/>
        </p:blipFill>
        <p:spPr>
          <a:xfrm>
            <a:off x="7010400" y="1804987"/>
            <a:ext cx="4572000" cy="323850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57238" dist="142875" dir="2340000" algn="bl" rotWithShape="0">
              <a:srgbClr val="000000">
                <a:alpha val="37000"/>
              </a:srgbClr>
            </a:outerShdw>
          </a:effectLst>
        </p:spPr>
      </p:pic>
      <p:sp>
        <p:nvSpPr>
          <p:cNvPr id="168" name="Google Shape;168;p25"/>
          <p:cNvSpPr txBox="1"/>
          <p:nvPr/>
        </p:nvSpPr>
        <p:spPr>
          <a:xfrm>
            <a:off x="609600" y="6248400"/>
            <a:ext cx="2047875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F172A"/>
                </a:solidFill>
                <a:latin typeface="Roboto"/>
                <a:ea typeface="Roboto"/>
                <a:cs typeface="Roboto"/>
                <a:sym typeface="Roboto"/>
              </a:rPr>
              <a:t>Psychometrics Canada Ltd.</a:t>
            </a:r>
            <a:endParaRPr/>
          </a:p>
        </p:txBody>
      </p:sp>
      <p:sp>
        <p:nvSpPr>
          <p:cNvPr id="169" name="Google Shape;169;p25"/>
          <p:cNvSpPr txBox="1"/>
          <p:nvPr/>
        </p:nvSpPr>
        <p:spPr>
          <a:xfrm>
            <a:off x="10077450" y="6248400"/>
            <a:ext cx="1881187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F172A"/>
                </a:solidFill>
                <a:latin typeface="Roboto"/>
                <a:ea typeface="Roboto"/>
                <a:cs typeface="Roboto"/>
                <a:sym typeface="Roboto"/>
              </a:rPr>
              <a:t>www.psychometrics.com</a:t>
            </a:r>
            <a:endParaRPr/>
          </a:p>
        </p:txBody>
      </p:sp>
      <p:sp>
        <p:nvSpPr>
          <p:cNvPr id="171" name="Google Shape;171;p25"/>
          <p:cNvSpPr txBox="1"/>
          <p:nvPr/>
        </p:nvSpPr>
        <p:spPr>
          <a:xfrm>
            <a:off x="609600" y="1964531"/>
            <a:ext cx="6340800" cy="132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 dirty="0">
                <a:solidFill>
                  <a:schemeClr val="dk1"/>
                </a:solidFill>
                <a:latin typeface="Alegreya Sans"/>
                <a:ea typeface="Alegreya Sans"/>
                <a:cs typeface="Alegreya Sans"/>
                <a:sym typeface="Alegreya Sans"/>
              </a:rPr>
              <a:t>External and Internal </a:t>
            </a:r>
          </a:p>
          <a:p>
            <a:pPr marL="0" marR="0" lvl="0" indent="0" algn="l" rtl="0">
              <a:lnSpc>
                <a:spcPct val="114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50" b="1" dirty="0">
                <a:solidFill>
                  <a:schemeClr val="dk1"/>
                </a:solidFill>
                <a:latin typeface="Alegreya Sans"/>
                <a:ea typeface="Alegreya Sans"/>
                <a:cs typeface="Alegreya Sans"/>
                <a:sym typeface="Alegreya Sans"/>
              </a:rPr>
              <a:t>Motivators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609600" y="3387599"/>
            <a:ext cx="6039000" cy="546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  <a:buNone/>
            </a:pPr>
            <a:r>
              <a:rPr lang="en-US" sz="135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Myers-Briggs Type Indicator (MBTI) Team Building Workshop</a:t>
            </a:r>
            <a:endParaRPr sz="135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6" name="Google Shape;176;p25" title="Psychometrics logo 2000 x 2000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00" y="469100"/>
            <a:ext cx="2293982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2EFFAC-3899-AE86-7063-09103F406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588398"/>
            <a:ext cx="902878" cy="11932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/>
          <p:nvPr/>
        </p:nvSpPr>
        <p:spPr>
          <a:xfrm>
            <a:off x="885800" y="2131504"/>
            <a:ext cx="495300" cy="495300"/>
          </a:xfrm>
          <a:prstGeom prst="roundRect">
            <a:avLst>
              <a:gd name="adj" fmla="val 30769"/>
            </a:avLst>
          </a:prstGeom>
          <a:solidFill>
            <a:srgbClr val="D9F5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6"/>
          <p:cNvSpPr/>
          <p:nvPr/>
        </p:nvSpPr>
        <p:spPr>
          <a:xfrm>
            <a:off x="611957" y="5652325"/>
            <a:ext cx="3479750" cy="9525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6"/>
          <p:cNvSpPr/>
          <p:nvPr/>
        </p:nvSpPr>
        <p:spPr>
          <a:xfrm>
            <a:off x="609575" y="1769554"/>
            <a:ext cx="3479750" cy="57150"/>
          </a:xfrm>
          <a:prstGeom prst="rect">
            <a:avLst/>
          </a:prstGeom>
          <a:solidFill>
            <a:srgbClr val="01B8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6"/>
          <p:cNvSpPr/>
          <p:nvPr/>
        </p:nvSpPr>
        <p:spPr>
          <a:xfrm>
            <a:off x="609575" y="1769554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6"/>
          <p:cNvSpPr/>
          <p:nvPr/>
        </p:nvSpPr>
        <p:spPr>
          <a:xfrm>
            <a:off x="4079800" y="1769554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-25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6"/>
          <p:cNvSpPr/>
          <p:nvPr/>
        </p:nvSpPr>
        <p:spPr>
          <a:xfrm>
            <a:off x="4632250" y="2107692"/>
            <a:ext cx="495300" cy="495300"/>
          </a:xfrm>
          <a:prstGeom prst="roundRect">
            <a:avLst>
              <a:gd name="adj" fmla="val 30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6"/>
          <p:cNvSpPr/>
          <p:nvPr/>
        </p:nvSpPr>
        <p:spPr>
          <a:xfrm>
            <a:off x="4632250" y="2074429"/>
            <a:ext cx="495300" cy="495300"/>
          </a:xfrm>
          <a:prstGeom prst="roundRect">
            <a:avLst>
              <a:gd name="adj" fmla="val 30769"/>
            </a:avLst>
          </a:prstGeom>
          <a:solidFill>
            <a:srgbClr val="E8F9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6"/>
          <p:cNvSpPr/>
          <p:nvPr/>
        </p:nvSpPr>
        <p:spPr>
          <a:xfrm>
            <a:off x="8378700" y="2131504"/>
            <a:ext cx="495300" cy="495300"/>
          </a:xfrm>
          <a:prstGeom prst="roundRect">
            <a:avLst>
              <a:gd name="adj" fmla="val 30769"/>
            </a:avLst>
          </a:prstGeom>
          <a:solidFill>
            <a:srgbClr val="FF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6"/>
          <p:cNvSpPr/>
          <p:nvPr/>
        </p:nvSpPr>
        <p:spPr>
          <a:xfrm>
            <a:off x="8102475" y="1769554"/>
            <a:ext cx="3479750" cy="57150"/>
          </a:xfrm>
          <a:prstGeom prst="rect">
            <a:avLst/>
          </a:prstGeom>
          <a:solidFill>
            <a:srgbClr val="F15C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6"/>
          <p:cNvSpPr/>
          <p:nvPr/>
        </p:nvSpPr>
        <p:spPr>
          <a:xfrm>
            <a:off x="8102475" y="1769554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6"/>
          <p:cNvSpPr/>
          <p:nvPr/>
        </p:nvSpPr>
        <p:spPr>
          <a:xfrm>
            <a:off x="11572701" y="1769554"/>
            <a:ext cx="9600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6"/>
          <p:cNvSpPr txBox="1"/>
          <p:nvPr/>
        </p:nvSpPr>
        <p:spPr>
          <a:xfrm>
            <a:off x="609600" y="819150"/>
            <a:ext cx="449724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111827"/>
                </a:solidFill>
                <a:latin typeface="Alegreya Sans"/>
                <a:ea typeface="Alegreya Sans"/>
                <a:cs typeface="Alegreya Sans"/>
                <a:sym typeface="Alegreya Sans"/>
              </a:rPr>
              <a:t>External Motivators</a:t>
            </a:r>
            <a:endParaRPr dirty="0"/>
          </a:p>
        </p:txBody>
      </p:sp>
      <p:sp>
        <p:nvSpPr>
          <p:cNvPr id="199" name="Google Shape;199;p26"/>
          <p:cNvSpPr txBox="1"/>
          <p:nvPr/>
        </p:nvSpPr>
        <p:spPr>
          <a:xfrm>
            <a:off x="742925" y="2131504"/>
            <a:ext cx="7810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  <a:endParaRPr/>
          </a:p>
        </p:txBody>
      </p:sp>
      <p:sp>
        <p:nvSpPr>
          <p:cNvPr id="200" name="Google Shape;200;p26"/>
          <p:cNvSpPr txBox="1"/>
          <p:nvPr/>
        </p:nvSpPr>
        <p:spPr>
          <a:xfrm>
            <a:off x="885800" y="2817304"/>
            <a:ext cx="3070175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legreya Sans"/>
                <a:ea typeface="Alegreya Sans"/>
                <a:cs typeface="Alegreya Sans"/>
                <a:sym typeface="Alegreya Sans"/>
              </a:rPr>
              <a:t>What helps me to be my best?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4489375" y="2107692"/>
            <a:ext cx="7810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  <a:endParaRPr/>
          </a:p>
        </p:txBody>
      </p:sp>
      <p:sp>
        <p:nvSpPr>
          <p:cNvPr id="203" name="Google Shape;203;p26"/>
          <p:cNvSpPr txBox="1"/>
          <p:nvPr/>
        </p:nvSpPr>
        <p:spPr>
          <a:xfrm>
            <a:off x="4632250" y="2793492"/>
            <a:ext cx="303173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legreya Sans"/>
                <a:ea typeface="Alegreya Sans"/>
                <a:cs typeface="Alegreya Sans"/>
                <a:sym typeface="Alegreya Sans"/>
              </a:rPr>
              <a:t>What gets in the way of me being my best?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05" name="Google Shape;205;p26"/>
          <p:cNvSpPr txBox="1"/>
          <p:nvPr/>
        </p:nvSpPr>
        <p:spPr>
          <a:xfrm>
            <a:off x="8235825" y="2131504"/>
            <a:ext cx="7812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  <a:endParaRPr/>
          </a:p>
        </p:txBody>
      </p:sp>
      <p:sp>
        <p:nvSpPr>
          <p:cNvPr id="206" name="Google Shape;206;p26"/>
          <p:cNvSpPr txBox="1"/>
          <p:nvPr/>
        </p:nvSpPr>
        <p:spPr>
          <a:xfrm>
            <a:off x="8378700" y="2817304"/>
            <a:ext cx="30225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legreya Sans"/>
                <a:ea typeface="Alegreya Sans"/>
                <a:cs typeface="Alegreya Sans"/>
                <a:sym typeface="Alegreya Sans"/>
              </a:rPr>
              <a:t>What do I need from the team and environment?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208" name="Google Shape;208;p26" title="Psychometrics logo 2000 x 20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67925" y="728650"/>
            <a:ext cx="172047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6"/>
          <p:cNvSpPr/>
          <p:nvPr/>
        </p:nvSpPr>
        <p:spPr>
          <a:xfrm>
            <a:off x="4356050" y="1769554"/>
            <a:ext cx="3479700" cy="57300"/>
          </a:xfrm>
          <a:prstGeom prst="rect">
            <a:avLst/>
          </a:prstGeom>
          <a:solidFill>
            <a:srgbClr val="68CF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6"/>
          <p:cNvSpPr/>
          <p:nvPr/>
        </p:nvSpPr>
        <p:spPr>
          <a:xfrm>
            <a:off x="4356050" y="1769516"/>
            <a:ext cx="9600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6"/>
          <p:cNvSpPr/>
          <p:nvPr/>
        </p:nvSpPr>
        <p:spPr>
          <a:xfrm>
            <a:off x="7826214" y="1769554"/>
            <a:ext cx="9600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9;p26">
            <a:extLst>
              <a:ext uri="{FF2B5EF4-FFF2-40B4-BE49-F238E27FC236}">
                <a16:creationId xmlns:a16="http://schemas.microsoft.com/office/drawing/2014/main" id="{B9C20C70-EE81-3494-E749-473805754D7A}"/>
              </a:ext>
            </a:extLst>
          </p:cNvPr>
          <p:cNvSpPr/>
          <p:nvPr/>
        </p:nvSpPr>
        <p:spPr>
          <a:xfrm>
            <a:off x="4079663" y="3223450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-25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89;p26">
            <a:extLst>
              <a:ext uri="{FF2B5EF4-FFF2-40B4-BE49-F238E27FC236}">
                <a16:creationId xmlns:a16="http://schemas.microsoft.com/office/drawing/2014/main" id="{20BFD2CD-1B11-44DA-1E15-57400AEFCF62}"/>
              </a:ext>
            </a:extLst>
          </p:cNvPr>
          <p:cNvSpPr/>
          <p:nvPr/>
        </p:nvSpPr>
        <p:spPr>
          <a:xfrm>
            <a:off x="609505" y="3225477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86;p26">
            <a:extLst>
              <a:ext uri="{FF2B5EF4-FFF2-40B4-BE49-F238E27FC236}">
                <a16:creationId xmlns:a16="http://schemas.microsoft.com/office/drawing/2014/main" id="{754F572D-D160-EF15-BE0B-CCC9F8D9D62A}"/>
              </a:ext>
            </a:extLst>
          </p:cNvPr>
          <p:cNvSpPr/>
          <p:nvPr/>
        </p:nvSpPr>
        <p:spPr>
          <a:xfrm>
            <a:off x="4358577" y="5636704"/>
            <a:ext cx="3479750" cy="9525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89;p26">
            <a:extLst>
              <a:ext uri="{FF2B5EF4-FFF2-40B4-BE49-F238E27FC236}">
                <a16:creationId xmlns:a16="http://schemas.microsoft.com/office/drawing/2014/main" id="{289CE377-47B1-F6C8-494A-EC5F861F56E9}"/>
              </a:ext>
            </a:extLst>
          </p:cNvPr>
          <p:cNvSpPr/>
          <p:nvPr/>
        </p:nvSpPr>
        <p:spPr>
          <a:xfrm>
            <a:off x="7826283" y="3207829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-25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89;p26">
            <a:extLst>
              <a:ext uri="{FF2B5EF4-FFF2-40B4-BE49-F238E27FC236}">
                <a16:creationId xmlns:a16="http://schemas.microsoft.com/office/drawing/2014/main" id="{9D146D26-31CC-D6C2-E934-078CE304C137}"/>
              </a:ext>
            </a:extLst>
          </p:cNvPr>
          <p:cNvSpPr/>
          <p:nvPr/>
        </p:nvSpPr>
        <p:spPr>
          <a:xfrm>
            <a:off x="4356125" y="3209856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86;p26">
            <a:extLst>
              <a:ext uri="{FF2B5EF4-FFF2-40B4-BE49-F238E27FC236}">
                <a16:creationId xmlns:a16="http://schemas.microsoft.com/office/drawing/2014/main" id="{143DBEBE-5FD1-8A90-CB0A-B362BB2658FB}"/>
              </a:ext>
            </a:extLst>
          </p:cNvPr>
          <p:cNvSpPr/>
          <p:nvPr/>
        </p:nvSpPr>
        <p:spPr>
          <a:xfrm>
            <a:off x="8102095" y="5652325"/>
            <a:ext cx="3479750" cy="9525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89;p26">
            <a:extLst>
              <a:ext uri="{FF2B5EF4-FFF2-40B4-BE49-F238E27FC236}">
                <a16:creationId xmlns:a16="http://schemas.microsoft.com/office/drawing/2014/main" id="{CE53CD65-52C5-F374-8A56-14461B552E4C}"/>
              </a:ext>
            </a:extLst>
          </p:cNvPr>
          <p:cNvSpPr/>
          <p:nvPr/>
        </p:nvSpPr>
        <p:spPr>
          <a:xfrm>
            <a:off x="11569801" y="3223450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-25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89;p26">
            <a:extLst>
              <a:ext uri="{FF2B5EF4-FFF2-40B4-BE49-F238E27FC236}">
                <a16:creationId xmlns:a16="http://schemas.microsoft.com/office/drawing/2014/main" id="{B4E278DF-A65E-89B0-BCCF-26927E1939A7}"/>
              </a:ext>
            </a:extLst>
          </p:cNvPr>
          <p:cNvSpPr/>
          <p:nvPr/>
        </p:nvSpPr>
        <p:spPr>
          <a:xfrm>
            <a:off x="8099643" y="3225477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>
          <a:extLst>
            <a:ext uri="{FF2B5EF4-FFF2-40B4-BE49-F238E27FC236}">
              <a16:creationId xmlns:a16="http://schemas.microsoft.com/office/drawing/2014/main" id="{56EF5E5C-351A-07BC-ACBC-B0D39DA04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>
            <a:extLst>
              <a:ext uri="{FF2B5EF4-FFF2-40B4-BE49-F238E27FC236}">
                <a16:creationId xmlns:a16="http://schemas.microsoft.com/office/drawing/2014/main" id="{4BB64F5E-BAA1-F174-1F13-FA21EA9EF410}"/>
              </a:ext>
            </a:extLst>
          </p:cNvPr>
          <p:cNvSpPr/>
          <p:nvPr/>
        </p:nvSpPr>
        <p:spPr>
          <a:xfrm>
            <a:off x="885800" y="2131504"/>
            <a:ext cx="495300" cy="495300"/>
          </a:xfrm>
          <a:prstGeom prst="roundRect">
            <a:avLst>
              <a:gd name="adj" fmla="val 30769"/>
            </a:avLst>
          </a:prstGeom>
          <a:solidFill>
            <a:srgbClr val="D9F5F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6">
            <a:extLst>
              <a:ext uri="{FF2B5EF4-FFF2-40B4-BE49-F238E27FC236}">
                <a16:creationId xmlns:a16="http://schemas.microsoft.com/office/drawing/2014/main" id="{FCD87874-77F0-61C7-A24D-660AB105D27A}"/>
              </a:ext>
            </a:extLst>
          </p:cNvPr>
          <p:cNvSpPr/>
          <p:nvPr/>
        </p:nvSpPr>
        <p:spPr>
          <a:xfrm>
            <a:off x="611957" y="5652325"/>
            <a:ext cx="3479750" cy="9525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6">
            <a:extLst>
              <a:ext uri="{FF2B5EF4-FFF2-40B4-BE49-F238E27FC236}">
                <a16:creationId xmlns:a16="http://schemas.microsoft.com/office/drawing/2014/main" id="{CA7F92DB-93FA-014F-B6B6-EB53F39127D6}"/>
              </a:ext>
            </a:extLst>
          </p:cNvPr>
          <p:cNvSpPr/>
          <p:nvPr/>
        </p:nvSpPr>
        <p:spPr>
          <a:xfrm>
            <a:off x="609575" y="1769554"/>
            <a:ext cx="3479750" cy="57150"/>
          </a:xfrm>
          <a:prstGeom prst="rect">
            <a:avLst/>
          </a:prstGeom>
          <a:solidFill>
            <a:srgbClr val="01B8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6">
            <a:extLst>
              <a:ext uri="{FF2B5EF4-FFF2-40B4-BE49-F238E27FC236}">
                <a16:creationId xmlns:a16="http://schemas.microsoft.com/office/drawing/2014/main" id="{CA039885-E294-4DA7-041D-25525545375E}"/>
              </a:ext>
            </a:extLst>
          </p:cNvPr>
          <p:cNvSpPr/>
          <p:nvPr/>
        </p:nvSpPr>
        <p:spPr>
          <a:xfrm>
            <a:off x="609575" y="1769554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6">
            <a:extLst>
              <a:ext uri="{FF2B5EF4-FFF2-40B4-BE49-F238E27FC236}">
                <a16:creationId xmlns:a16="http://schemas.microsoft.com/office/drawing/2014/main" id="{D243A45C-F211-9248-49DC-E729818B505E}"/>
              </a:ext>
            </a:extLst>
          </p:cNvPr>
          <p:cNvSpPr/>
          <p:nvPr/>
        </p:nvSpPr>
        <p:spPr>
          <a:xfrm>
            <a:off x="4079800" y="1769554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-25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6">
            <a:extLst>
              <a:ext uri="{FF2B5EF4-FFF2-40B4-BE49-F238E27FC236}">
                <a16:creationId xmlns:a16="http://schemas.microsoft.com/office/drawing/2014/main" id="{E71EA37A-8CBD-B646-DE3B-2991C5B6A4C3}"/>
              </a:ext>
            </a:extLst>
          </p:cNvPr>
          <p:cNvSpPr/>
          <p:nvPr/>
        </p:nvSpPr>
        <p:spPr>
          <a:xfrm>
            <a:off x="4632250" y="2107692"/>
            <a:ext cx="495300" cy="495300"/>
          </a:xfrm>
          <a:prstGeom prst="roundRect">
            <a:avLst>
              <a:gd name="adj" fmla="val 3076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6">
            <a:extLst>
              <a:ext uri="{FF2B5EF4-FFF2-40B4-BE49-F238E27FC236}">
                <a16:creationId xmlns:a16="http://schemas.microsoft.com/office/drawing/2014/main" id="{D766FF9E-F6AC-A89E-67FE-B453114C972E}"/>
              </a:ext>
            </a:extLst>
          </p:cNvPr>
          <p:cNvSpPr/>
          <p:nvPr/>
        </p:nvSpPr>
        <p:spPr>
          <a:xfrm>
            <a:off x="4632250" y="2074429"/>
            <a:ext cx="495300" cy="495300"/>
          </a:xfrm>
          <a:prstGeom prst="roundRect">
            <a:avLst>
              <a:gd name="adj" fmla="val 30769"/>
            </a:avLst>
          </a:prstGeom>
          <a:solidFill>
            <a:srgbClr val="E8F9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6">
            <a:extLst>
              <a:ext uri="{FF2B5EF4-FFF2-40B4-BE49-F238E27FC236}">
                <a16:creationId xmlns:a16="http://schemas.microsoft.com/office/drawing/2014/main" id="{56B6AE5F-82BB-EC31-8084-D5E2F4455A02}"/>
              </a:ext>
            </a:extLst>
          </p:cNvPr>
          <p:cNvSpPr/>
          <p:nvPr/>
        </p:nvSpPr>
        <p:spPr>
          <a:xfrm>
            <a:off x="8378700" y="2131504"/>
            <a:ext cx="495300" cy="495300"/>
          </a:xfrm>
          <a:prstGeom prst="roundRect">
            <a:avLst>
              <a:gd name="adj" fmla="val 30769"/>
            </a:avLst>
          </a:prstGeom>
          <a:solidFill>
            <a:srgbClr val="FFEAE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26">
            <a:extLst>
              <a:ext uri="{FF2B5EF4-FFF2-40B4-BE49-F238E27FC236}">
                <a16:creationId xmlns:a16="http://schemas.microsoft.com/office/drawing/2014/main" id="{E1A60B08-988B-92EB-0DE9-A3F71E22390E}"/>
              </a:ext>
            </a:extLst>
          </p:cNvPr>
          <p:cNvSpPr/>
          <p:nvPr/>
        </p:nvSpPr>
        <p:spPr>
          <a:xfrm>
            <a:off x="8102475" y="1769554"/>
            <a:ext cx="3479750" cy="57150"/>
          </a:xfrm>
          <a:prstGeom prst="rect">
            <a:avLst/>
          </a:prstGeom>
          <a:solidFill>
            <a:srgbClr val="F15C5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6">
            <a:extLst>
              <a:ext uri="{FF2B5EF4-FFF2-40B4-BE49-F238E27FC236}">
                <a16:creationId xmlns:a16="http://schemas.microsoft.com/office/drawing/2014/main" id="{32F6B300-5E1C-89B6-A733-825CC18A2A1D}"/>
              </a:ext>
            </a:extLst>
          </p:cNvPr>
          <p:cNvSpPr/>
          <p:nvPr/>
        </p:nvSpPr>
        <p:spPr>
          <a:xfrm>
            <a:off x="8102475" y="1769554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6">
            <a:extLst>
              <a:ext uri="{FF2B5EF4-FFF2-40B4-BE49-F238E27FC236}">
                <a16:creationId xmlns:a16="http://schemas.microsoft.com/office/drawing/2014/main" id="{76A4416E-D3DC-E30B-8740-924887B2CFA3}"/>
              </a:ext>
            </a:extLst>
          </p:cNvPr>
          <p:cNvSpPr/>
          <p:nvPr/>
        </p:nvSpPr>
        <p:spPr>
          <a:xfrm>
            <a:off x="11572701" y="1769554"/>
            <a:ext cx="9600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6">
            <a:extLst>
              <a:ext uri="{FF2B5EF4-FFF2-40B4-BE49-F238E27FC236}">
                <a16:creationId xmlns:a16="http://schemas.microsoft.com/office/drawing/2014/main" id="{DE47DD2B-C26A-6D9A-A2E1-C67FB92EF371}"/>
              </a:ext>
            </a:extLst>
          </p:cNvPr>
          <p:cNvSpPr txBox="1"/>
          <p:nvPr/>
        </p:nvSpPr>
        <p:spPr>
          <a:xfrm>
            <a:off x="609600" y="819150"/>
            <a:ext cx="4497241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111827"/>
                </a:solidFill>
                <a:latin typeface="Alegreya Sans"/>
                <a:ea typeface="Alegreya Sans"/>
                <a:cs typeface="Alegreya Sans"/>
                <a:sym typeface="Alegreya Sans"/>
              </a:rPr>
              <a:t>Internal Motivators</a:t>
            </a:r>
            <a:endParaRPr dirty="0"/>
          </a:p>
        </p:txBody>
      </p:sp>
      <p:sp>
        <p:nvSpPr>
          <p:cNvPr id="199" name="Google Shape;199;p26">
            <a:extLst>
              <a:ext uri="{FF2B5EF4-FFF2-40B4-BE49-F238E27FC236}">
                <a16:creationId xmlns:a16="http://schemas.microsoft.com/office/drawing/2014/main" id="{9CDCADDD-2C65-8668-AFC3-5414054D0CDC}"/>
              </a:ext>
            </a:extLst>
          </p:cNvPr>
          <p:cNvSpPr txBox="1"/>
          <p:nvPr/>
        </p:nvSpPr>
        <p:spPr>
          <a:xfrm>
            <a:off x="742925" y="2131504"/>
            <a:ext cx="7810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  <a:endParaRPr/>
          </a:p>
        </p:txBody>
      </p:sp>
      <p:sp>
        <p:nvSpPr>
          <p:cNvPr id="200" name="Google Shape;200;p26">
            <a:extLst>
              <a:ext uri="{FF2B5EF4-FFF2-40B4-BE49-F238E27FC236}">
                <a16:creationId xmlns:a16="http://schemas.microsoft.com/office/drawing/2014/main" id="{54CAFE4B-34E7-377C-E917-A9DF0B3CC243}"/>
              </a:ext>
            </a:extLst>
          </p:cNvPr>
          <p:cNvSpPr txBox="1"/>
          <p:nvPr/>
        </p:nvSpPr>
        <p:spPr>
          <a:xfrm>
            <a:off x="885800" y="2817304"/>
            <a:ext cx="3070175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legreya Sans"/>
                <a:ea typeface="Alegreya Sans"/>
                <a:cs typeface="Alegreya Sans"/>
                <a:sym typeface="Alegreya Sans"/>
              </a:rPr>
              <a:t>What’s important to me?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02" name="Google Shape;202;p26">
            <a:extLst>
              <a:ext uri="{FF2B5EF4-FFF2-40B4-BE49-F238E27FC236}">
                <a16:creationId xmlns:a16="http://schemas.microsoft.com/office/drawing/2014/main" id="{F4266FB2-8E36-24DC-C9C5-C7BD1E6B9331}"/>
              </a:ext>
            </a:extLst>
          </p:cNvPr>
          <p:cNvSpPr txBox="1"/>
          <p:nvPr/>
        </p:nvSpPr>
        <p:spPr>
          <a:xfrm>
            <a:off x="4489375" y="2107692"/>
            <a:ext cx="78105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  <a:endParaRPr/>
          </a:p>
        </p:txBody>
      </p:sp>
      <p:sp>
        <p:nvSpPr>
          <p:cNvPr id="203" name="Google Shape;203;p26">
            <a:extLst>
              <a:ext uri="{FF2B5EF4-FFF2-40B4-BE49-F238E27FC236}">
                <a16:creationId xmlns:a16="http://schemas.microsoft.com/office/drawing/2014/main" id="{0CC98169-B9B3-1864-27E9-7662FE05BE33}"/>
              </a:ext>
            </a:extLst>
          </p:cNvPr>
          <p:cNvSpPr txBox="1"/>
          <p:nvPr/>
        </p:nvSpPr>
        <p:spPr>
          <a:xfrm>
            <a:off x="4632250" y="2793492"/>
            <a:ext cx="303173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Alegreya Sans"/>
                <a:ea typeface="Alegreya Sans"/>
                <a:cs typeface="Alegreya Sans"/>
                <a:sym typeface="Alegreya Sans"/>
              </a:rPr>
              <a:t>What motivates me?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05" name="Google Shape;205;p26">
            <a:extLst>
              <a:ext uri="{FF2B5EF4-FFF2-40B4-BE49-F238E27FC236}">
                <a16:creationId xmlns:a16="http://schemas.microsoft.com/office/drawing/2014/main" id="{3DD9392F-FA28-4B7E-5E1A-3ED7792AFC83}"/>
              </a:ext>
            </a:extLst>
          </p:cNvPr>
          <p:cNvSpPr txBox="1"/>
          <p:nvPr/>
        </p:nvSpPr>
        <p:spPr>
          <a:xfrm>
            <a:off x="8235825" y="2131504"/>
            <a:ext cx="7812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F172A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  <a:endParaRPr/>
          </a:p>
        </p:txBody>
      </p:sp>
      <p:sp>
        <p:nvSpPr>
          <p:cNvPr id="206" name="Google Shape;206;p26">
            <a:extLst>
              <a:ext uri="{FF2B5EF4-FFF2-40B4-BE49-F238E27FC236}">
                <a16:creationId xmlns:a16="http://schemas.microsoft.com/office/drawing/2014/main" id="{8C29A76B-FD8C-E377-4879-9520C038ECC7}"/>
              </a:ext>
            </a:extLst>
          </p:cNvPr>
          <p:cNvSpPr txBox="1"/>
          <p:nvPr/>
        </p:nvSpPr>
        <p:spPr>
          <a:xfrm>
            <a:off x="8378700" y="2817304"/>
            <a:ext cx="302250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legreya Sans"/>
                <a:ea typeface="Alegreya Sans"/>
                <a:cs typeface="Alegreya Sans"/>
                <a:sym typeface="Alegreya Sans"/>
              </a:rPr>
              <a:t>What demotivates me?</a:t>
            </a:r>
            <a:endParaRPr dirty="0">
              <a:solidFill>
                <a:schemeClr val="dk1"/>
              </a:solidFill>
            </a:endParaRPr>
          </a:p>
        </p:txBody>
      </p:sp>
      <p:pic>
        <p:nvPicPr>
          <p:cNvPr id="208" name="Google Shape;208;p26" title="Psychometrics logo 2000 x 2000.png">
            <a:extLst>
              <a:ext uri="{FF2B5EF4-FFF2-40B4-BE49-F238E27FC236}">
                <a16:creationId xmlns:a16="http://schemas.microsoft.com/office/drawing/2014/main" id="{F0701B12-B71E-7ADC-FBF0-3341BE4A055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67925" y="728650"/>
            <a:ext cx="1720479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6">
            <a:extLst>
              <a:ext uri="{FF2B5EF4-FFF2-40B4-BE49-F238E27FC236}">
                <a16:creationId xmlns:a16="http://schemas.microsoft.com/office/drawing/2014/main" id="{40C91A42-2328-4EAC-1BD8-A0F9454BB7FC}"/>
              </a:ext>
            </a:extLst>
          </p:cNvPr>
          <p:cNvSpPr/>
          <p:nvPr/>
        </p:nvSpPr>
        <p:spPr>
          <a:xfrm>
            <a:off x="4356050" y="1769554"/>
            <a:ext cx="3479700" cy="57300"/>
          </a:xfrm>
          <a:prstGeom prst="rect">
            <a:avLst/>
          </a:prstGeom>
          <a:solidFill>
            <a:srgbClr val="68CF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26">
            <a:extLst>
              <a:ext uri="{FF2B5EF4-FFF2-40B4-BE49-F238E27FC236}">
                <a16:creationId xmlns:a16="http://schemas.microsoft.com/office/drawing/2014/main" id="{8900F0C6-5EF0-F369-8C7A-D46DC1D8F609}"/>
              </a:ext>
            </a:extLst>
          </p:cNvPr>
          <p:cNvSpPr/>
          <p:nvPr/>
        </p:nvSpPr>
        <p:spPr>
          <a:xfrm>
            <a:off x="4356050" y="1769516"/>
            <a:ext cx="9600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6">
            <a:extLst>
              <a:ext uri="{FF2B5EF4-FFF2-40B4-BE49-F238E27FC236}">
                <a16:creationId xmlns:a16="http://schemas.microsoft.com/office/drawing/2014/main" id="{66818B61-84A7-02AD-F13D-F568A199A644}"/>
              </a:ext>
            </a:extLst>
          </p:cNvPr>
          <p:cNvSpPr/>
          <p:nvPr/>
        </p:nvSpPr>
        <p:spPr>
          <a:xfrm>
            <a:off x="7826214" y="1769554"/>
            <a:ext cx="9600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89;p26">
            <a:extLst>
              <a:ext uri="{FF2B5EF4-FFF2-40B4-BE49-F238E27FC236}">
                <a16:creationId xmlns:a16="http://schemas.microsoft.com/office/drawing/2014/main" id="{AEAF929D-E0D3-C03D-1E79-9C6ABAF19BA1}"/>
              </a:ext>
            </a:extLst>
          </p:cNvPr>
          <p:cNvSpPr/>
          <p:nvPr/>
        </p:nvSpPr>
        <p:spPr>
          <a:xfrm>
            <a:off x="4079663" y="3223450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-25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89;p26">
            <a:extLst>
              <a:ext uri="{FF2B5EF4-FFF2-40B4-BE49-F238E27FC236}">
                <a16:creationId xmlns:a16="http://schemas.microsoft.com/office/drawing/2014/main" id="{FFAF9653-52E3-2EBA-F955-E62EA03049F3}"/>
              </a:ext>
            </a:extLst>
          </p:cNvPr>
          <p:cNvSpPr/>
          <p:nvPr/>
        </p:nvSpPr>
        <p:spPr>
          <a:xfrm>
            <a:off x="609505" y="3225477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86;p26">
            <a:extLst>
              <a:ext uri="{FF2B5EF4-FFF2-40B4-BE49-F238E27FC236}">
                <a16:creationId xmlns:a16="http://schemas.microsoft.com/office/drawing/2014/main" id="{E4AEACC9-673C-A57D-46F2-8F92F0DF7BA9}"/>
              </a:ext>
            </a:extLst>
          </p:cNvPr>
          <p:cNvSpPr/>
          <p:nvPr/>
        </p:nvSpPr>
        <p:spPr>
          <a:xfrm>
            <a:off x="4358577" y="5636704"/>
            <a:ext cx="3479750" cy="9525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89;p26">
            <a:extLst>
              <a:ext uri="{FF2B5EF4-FFF2-40B4-BE49-F238E27FC236}">
                <a16:creationId xmlns:a16="http://schemas.microsoft.com/office/drawing/2014/main" id="{B1FC6364-36D8-223A-2A49-422BC84F9162}"/>
              </a:ext>
            </a:extLst>
          </p:cNvPr>
          <p:cNvSpPr/>
          <p:nvPr/>
        </p:nvSpPr>
        <p:spPr>
          <a:xfrm>
            <a:off x="7826283" y="3207829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-25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89;p26">
            <a:extLst>
              <a:ext uri="{FF2B5EF4-FFF2-40B4-BE49-F238E27FC236}">
                <a16:creationId xmlns:a16="http://schemas.microsoft.com/office/drawing/2014/main" id="{765329F4-96C4-6ECC-BA17-2582A1971C56}"/>
              </a:ext>
            </a:extLst>
          </p:cNvPr>
          <p:cNvSpPr/>
          <p:nvPr/>
        </p:nvSpPr>
        <p:spPr>
          <a:xfrm>
            <a:off x="4356125" y="3209856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86;p26">
            <a:extLst>
              <a:ext uri="{FF2B5EF4-FFF2-40B4-BE49-F238E27FC236}">
                <a16:creationId xmlns:a16="http://schemas.microsoft.com/office/drawing/2014/main" id="{CC52BEF4-4294-35F7-0F48-4D883E64BE41}"/>
              </a:ext>
            </a:extLst>
          </p:cNvPr>
          <p:cNvSpPr/>
          <p:nvPr/>
        </p:nvSpPr>
        <p:spPr>
          <a:xfrm>
            <a:off x="8102095" y="5652325"/>
            <a:ext cx="3479750" cy="9525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89;p26">
            <a:extLst>
              <a:ext uri="{FF2B5EF4-FFF2-40B4-BE49-F238E27FC236}">
                <a16:creationId xmlns:a16="http://schemas.microsoft.com/office/drawing/2014/main" id="{97A58E20-2FEE-A1F7-5874-B08A34818B4C}"/>
              </a:ext>
            </a:extLst>
          </p:cNvPr>
          <p:cNvSpPr/>
          <p:nvPr/>
        </p:nvSpPr>
        <p:spPr>
          <a:xfrm>
            <a:off x="11569801" y="3223450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baseline="-25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89;p26">
            <a:extLst>
              <a:ext uri="{FF2B5EF4-FFF2-40B4-BE49-F238E27FC236}">
                <a16:creationId xmlns:a16="http://schemas.microsoft.com/office/drawing/2014/main" id="{B06ABB2B-BEF0-15F1-55C1-9FA2AC059BEE}"/>
              </a:ext>
            </a:extLst>
          </p:cNvPr>
          <p:cNvSpPr/>
          <p:nvPr/>
        </p:nvSpPr>
        <p:spPr>
          <a:xfrm>
            <a:off x="8099643" y="3225477"/>
            <a:ext cx="9525" cy="2438400"/>
          </a:xfrm>
          <a:prstGeom prst="rect">
            <a:avLst/>
          </a:prstGeom>
          <a:solidFill>
            <a:srgbClr val="EEF2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3914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80045CC7C834B95FC2ED96DE72797" ma:contentTypeVersion="15" ma:contentTypeDescription="Create a new document." ma:contentTypeScope="" ma:versionID="14fbfce42588603336394b557ab4f7e4">
  <xsd:schema xmlns:xsd="http://www.w3.org/2001/XMLSchema" xmlns:xs="http://www.w3.org/2001/XMLSchema" xmlns:p="http://schemas.microsoft.com/office/2006/metadata/properties" xmlns:ns2="48bcdf61-2414-4b29-b2d7-dfcdeb11dfda" xmlns:ns3="08705595-5fcd-4c24-9021-c61e49ce442c" targetNamespace="http://schemas.microsoft.com/office/2006/metadata/properties" ma:root="true" ma:fieldsID="288877695f8bcab7c0fc1854c9055108" ns2:_="" ns3:_="">
    <xsd:import namespace="48bcdf61-2414-4b29-b2d7-dfcdeb11dfda"/>
    <xsd:import namespace="08705595-5fcd-4c24-9021-c61e49ce44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bcdf61-2414-4b29-b2d7-dfcdeb11df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2003c8f-0840-4672-bdd2-8fb8347753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705595-5fcd-4c24-9021-c61e49ce442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dffb9f9-c02f-4c07-a20d-2c6e91208e94}" ma:internalName="TaxCatchAll" ma:showField="CatchAllData" ma:web="08705595-5fcd-4c24-9021-c61e49ce44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bcdf61-2414-4b29-b2d7-dfcdeb11dfda">
      <Terms xmlns="http://schemas.microsoft.com/office/infopath/2007/PartnerControls"/>
    </lcf76f155ced4ddcb4097134ff3c332f>
    <TaxCatchAll xmlns="08705595-5fcd-4c24-9021-c61e49ce442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4A6DD8E-97CF-4BD6-B47A-8495A01932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bcdf61-2414-4b29-b2d7-dfcdeb11dfda"/>
    <ds:schemaRef ds:uri="08705595-5fcd-4c24-9021-c61e49ce44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2FD5C8-DD3C-4815-B0FC-151F48AA9BB9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48bcdf61-2414-4b29-b2d7-dfcdeb11dfda"/>
    <ds:schemaRef ds:uri="http://schemas.openxmlformats.org/package/2006/metadata/core-properties"/>
    <ds:schemaRef ds:uri="08705595-5fcd-4c24-9021-c61e49ce442c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1BC509A-13E7-4B4E-9606-0A2CEDD72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74</Words>
  <Application>Microsoft Office PowerPoint</Application>
  <PresentationFormat>Widescreen</PresentationFormat>
  <Paragraphs>19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Roboto</vt:lpstr>
      <vt:lpstr>Alegreya Sans</vt:lpstr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Camille Labrie</dc:creator>
  <cp:lastModifiedBy>Camille Labrie</cp:lastModifiedBy>
  <cp:revision>3</cp:revision>
  <dcterms:modified xsi:type="dcterms:W3CDTF">2026-09-25T18:51:49Z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0x010100D4180045CC7C834B95FC2ED96DE72797</vt:lpwstr>
  </property>
  <property fmtid="{D5CDD505-2E9C-101B-9397-08002B2CF9AE}" pid="3" name="MediaServiceImageTags">
    <vt:lpwstr/>
  </property>
</Properties>
</file>